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2" r:id="rId2"/>
    <p:sldId id="369" r:id="rId3"/>
    <p:sldId id="389" r:id="rId4"/>
    <p:sldId id="390" r:id="rId5"/>
    <p:sldId id="393" r:id="rId6"/>
    <p:sldId id="392" r:id="rId7"/>
    <p:sldId id="394" r:id="rId8"/>
    <p:sldId id="391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58" autoAdjust="0"/>
  </p:normalViewPr>
  <p:slideViewPr>
    <p:cSldViewPr snapToGrid="0" snapToObjects="1">
      <p:cViewPr varScale="1">
        <p:scale>
          <a:sx n="69" d="100"/>
          <a:sy n="69" d="100"/>
        </p:scale>
        <p:origin x="123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日本動漫風格的高中男孩的前面肖像，純淨的白髮和明亮的藍色眼睛。他穿著一件完全普通的黑色襯衫和黑色褲子，沒有其他配件或細節。他的皮膚很公平，補充了他的平靜和組成的舉止。他的目光穩定但周到，傳達了一種安靜的責任感和內省感。背景具有充滿活力的藍天，散落著雲朵和一絲綠草，喚起了學校運動場的環境。角色散發出優雅，預留的光環，準備在場上和場外面臨挑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，皮膚蒼白。他站在日落時的足球場上，低頭看著他撕裂的足球鞋，這顯然疲憊不堪。艱辛。他的表情令人沮喪和憂鬱，而其他玩家在後台練習，代表了激烈的競爭。溫暖的日落音調增強了鬥爭和反思的情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05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。他的皮膚白。場景描繪了他在足球場上的訓練，表現出決心和奉獻精神。他穿著新的時尚足球鞋，象徵著他從家人和社區獲得的支持。背景向他的隊友和教練向他加油，提供情感支持。心情充滿希望和令人振奮，天空顯示出暖色的日出或日落的溫暖色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，皮膚白。場景顯示他站在足球場上，將球靠近，表達了混雜的情緒，包括喜悅和憂慮。在他身後，他的隊友正在慶祝他們的勝利，記分牌反映了他們的勝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4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，皮膚蒼白。場景描繪了他獨自坐在一個安靜的角落裡，將足球靠近他的胸部。他的表情表現出深刻的關注，高旅行費用上所面臨的財務鬥爭。背景表明心情有些昏暗或陰暗，帶有微妙的家庭生活挑戰，就像他旁邊的背包一樣。足球門柱可以在背景中看到很遠，代表了他的夢想，而他的夢想現在被困難所籠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8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，皮膚蒼白。場景向他展示了他在他的隊友和父母所包圍的衷心時刻。他的表情平靜而充滿了感激之情，一隻手握著一個足球，自信。附近有一個帶有資金的捐贈盒，。氣氛明亮而溫暖，突出了團隊合作和團結的主題。背景中的足球場反映了一個充滿希望的未來，每個人都站在一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5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高中男孩，有銀色的頭髮和藍色的眼睛，穿著黑色衣服和黑色褲子，皮膚蒼白。現場將他勝利地站在國際足球場上，一方面拿著獎杯或獎牌。，他的表情是喜悅，驕傲和感激之情。在他身後，他的隊友慶祝他們的勝利，舉起旗幟並互相擁抱。體育場充滿活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7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28E486-F4F9-934F-B5BA-5E1168D3D3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97122" cy="7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41CFB-B35F-7344-B8D8-D903067A74F8}"/>
              </a:ext>
            </a:extLst>
          </p:cNvPr>
          <p:cNvSpPr txBox="1"/>
          <p:nvPr/>
        </p:nvSpPr>
        <p:spPr>
          <a:xfrm>
            <a:off x="239693" y="1656136"/>
            <a:ext cx="7023652" cy="1005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自我介紹</a:t>
            </a:r>
            <a:endParaRPr kumimoji="1" lang="zh-TW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E9B42D-54DB-8D4E-B06B-BE140092E819}"/>
              </a:ext>
            </a:extLst>
          </p:cNvPr>
          <p:cNvSpPr txBox="1"/>
          <p:nvPr/>
        </p:nvSpPr>
        <p:spPr>
          <a:xfrm>
            <a:off x="2466266" y="3018866"/>
            <a:ext cx="1860698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Nizimalive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2d</a:t>
            </a:r>
          </a:p>
          <a:p>
            <a:pPr algn="dist"/>
            <a:endParaRPr kumimoji="1" lang="zh-TW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目標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圖片 5" descr="一張含有 足球, 天空, 球, 人員 的圖片">
            <a:extLst>
              <a:ext uri="{FF2B5EF4-FFF2-40B4-BE49-F238E27FC236}">
                <a16:creationId xmlns:a16="http://schemas.microsoft.com/office/drawing/2014/main" id="{2C87891A-21B1-EA56-FBA0-D748BDAC3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8" y="1431851"/>
            <a:ext cx="3918857" cy="5199320"/>
          </a:xfrm>
          <a:prstGeom prst="rect">
            <a:avLst/>
          </a:prstGeom>
        </p:spPr>
      </p:pic>
      <p:pic>
        <p:nvPicPr>
          <p:cNvPr id="8" name="圖片 7" descr="一張含有 球, 足球, 卡通, 運動配備 的圖片&#10;&#10;自動產生的描述">
            <a:extLst>
              <a:ext uri="{FF2B5EF4-FFF2-40B4-BE49-F238E27FC236}">
                <a16:creationId xmlns:a16="http://schemas.microsoft.com/office/drawing/2014/main" id="{929F1F60-E5B9-C313-2636-7BA094079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91600" y="1828833"/>
            <a:ext cx="2096925" cy="2072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阻礙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 descr="一張含有 日本動畫, 卡通, 服裝, 虛構小說 的圖片">
            <a:extLst>
              <a:ext uri="{FF2B5EF4-FFF2-40B4-BE49-F238E27FC236}">
                <a16:creationId xmlns:a16="http://schemas.microsoft.com/office/drawing/2014/main" id="{D21FC5C5-1F8F-BE46-1772-18FE4D6E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51" y="1727790"/>
            <a:ext cx="4531242" cy="45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努力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BCA50A-8A1B-8247-F795-E0464197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7" y="1708298"/>
            <a:ext cx="4229985" cy="40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結果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 descr="一張含有 足球, 卡通, 球, 人員 的圖片&#10;&#10;自動產生的描述">
            <a:extLst>
              <a:ext uri="{FF2B5EF4-FFF2-40B4-BE49-F238E27FC236}">
                <a16:creationId xmlns:a16="http://schemas.microsoft.com/office/drawing/2014/main" id="{E8DC6BCE-446B-B6B0-7674-B53B9410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4" y="1509148"/>
            <a:ext cx="4774019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意外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 descr="一張含有 日本動畫, 卡通, 足球, 服裝 的圖片&#10;&#10;自動產生的描述">
            <a:extLst>
              <a:ext uri="{FF2B5EF4-FFF2-40B4-BE49-F238E27FC236}">
                <a16:creationId xmlns:a16="http://schemas.microsoft.com/office/drawing/2014/main" id="{3F6278D0-200D-26F0-0070-4FE679DA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65" y="1600200"/>
            <a:ext cx="4066954" cy="40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轉彎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 descr="一張含有 服裝, 人員, 男孩, 卡通 的圖片&#10;&#10;自動產生的描述">
            <a:extLst>
              <a:ext uri="{FF2B5EF4-FFF2-40B4-BE49-F238E27FC236}">
                <a16:creationId xmlns:a16="http://schemas.microsoft.com/office/drawing/2014/main" id="{2054E873-4D42-08E4-57DF-3B942CC9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63" y="1601972"/>
            <a:ext cx="4306186" cy="43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結局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圖片 3" descr="一張含有 日本動畫, 卡通, 服裝, 虛構角色 的圖片&#10;&#10;自動產生的描述">
            <a:extLst>
              <a:ext uri="{FF2B5EF4-FFF2-40B4-BE49-F238E27FC236}">
                <a16:creationId xmlns:a16="http://schemas.microsoft.com/office/drawing/2014/main" id="{DFDBF731-E118-226F-BBD7-F74DC6DB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48" y="1601972"/>
            <a:ext cx="4206206" cy="42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684</Words>
  <Application>Microsoft Office PowerPoint</Application>
  <PresentationFormat>寬螢幕</PresentationFormat>
  <Paragraphs>24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DengXian</vt:lpstr>
      <vt:lpstr>Source Han Sans TC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Johnny 古</cp:lastModifiedBy>
  <cp:revision>652</cp:revision>
  <dcterms:created xsi:type="dcterms:W3CDTF">2018-06-17T04:53:58Z</dcterms:created>
  <dcterms:modified xsi:type="dcterms:W3CDTF">2024-10-30T12:38:15Z</dcterms:modified>
</cp:coreProperties>
</file>